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70" r:id="rId2"/>
    <p:sldId id="277" r:id="rId3"/>
    <p:sldId id="278" r:id="rId4"/>
    <p:sldId id="282" r:id="rId5"/>
    <p:sldId id="301" r:id="rId6"/>
    <p:sldId id="302" r:id="rId7"/>
    <p:sldId id="303" r:id="rId8"/>
    <p:sldId id="304" r:id="rId9"/>
    <p:sldId id="305" r:id="rId10"/>
    <p:sldId id="296" r:id="rId11"/>
    <p:sldId id="306" r:id="rId12"/>
    <p:sldId id="307" r:id="rId13"/>
    <p:sldId id="308" r:id="rId14"/>
    <p:sldId id="298" r:id="rId15"/>
    <p:sldId id="300" r:id="rId16"/>
    <p:sldId id="309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4791" autoAdjust="0"/>
  </p:normalViewPr>
  <p:slideViewPr>
    <p:cSldViewPr snapToGrid="0">
      <p:cViewPr>
        <p:scale>
          <a:sx n="33" d="100"/>
          <a:sy n="33" d="100"/>
        </p:scale>
        <p:origin x="2606" y="48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DC67D-B875-494C-A789-0B27AA4DED5E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87413E-1054-4680-9ADE-03C02C3A6B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1510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lus.unsplash.com/premium_photo-1687904479711-026c1c3abdf0?w=500&amp;auto=format&amp;fit=crop&amp;q=60&amp;ixlib=rb-4.0.3&amp;ixid=M3wxMjA3fDB8MHxzZWFyY2h8MjF8fGJha2luZyUyMHNob3dzfGVufDB8fDB8fHww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sliced-lemon-and-strawberry-on-white-ceramic-plate-lD0JFJDXBfQ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a-variety-of-measuring-spoons-and-measuring-spoons-on-a-table-7glK4Vb2CW8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just-baked-bread-dark-haired-baker-wearing-white-jacket-feeling-satisfied-while-smelling-just-baked-bread-PCChTgbM1l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housewife-cooking-on-kitchen-at-home-female-hand-kneading-the-dough-BCk2XreApVA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person-holding-icing-pack-f4259usPV14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sliced-lemon-beside-knife-on-brown-wooden-chopping-board-jw9F8vNZDSo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confectionery-shop-baking-concept-close-up-cropped-image-of-young-professional-female-pastry-chef-weighing-ingredients-for-ganache-or-cream-putting-white-chocolate-drops-in-measuring-cup-EsqD40UfZOw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blueberry-pie-on-plate-with-knife--N2Jdazh03Y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https://plus.unsplash.com/premium_photo-1687904479711-026c1c3abdf0?w=500&amp;auto=format&amp;fit=crop&amp;q=60&amp;ixlib=rb-4.0.3&amp;ixid=M3wxMjA3fDB8MHxzZWFyY2h8MjF8fGJha2luZyUyMHNob3dzfGVufDB8fDB8fHww</a:t>
            </a:r>
            <a:endParaRPr lang="en-US" altLang="zh-TW" dirty="0">
              <a:ea typeface="新細明體" panose="02020500000000000000" pitchFamily="18" charset="-120"/>
            </a:endParaRP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我第一次參加烘焙比賽時滿懷期待，希望能讓大家品嚐到我設計的甜點。</a:t>
            </a:r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9246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ea typeface="新細明體"/>
              </a:rPr>
              <a:t>https://unsplash.com/photos/close-up-of-two-men-talking-and-carrying-plate-with-cookies-4FBNsBJcVB8</a:t>
            </a:r>
          </a:p>
          <a:p>
            <a:endParaRPr lang="en-US" altLang="zh-TW" dirty="0">
              <a:ea typeface="新細明體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接著，評審們逐一走到參賽者的桌前品嚐作品，我緊張地等待比賽的結果</a:t>
            </a:r>
          </a:p>
          <a:p>
            <a:endParaRPr lang="zh-TW" altLang="en-US" dirty="0"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2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ea typeface="新細明體"/>
              </a:rPr>
              <a:t>https://unsplash.com/photos/a-bunch-of-trophies-sitting-on-top-of-a-table-E6R0Kn8TKQg</a:t>
            </a:r>
          </a:p>
          <a:p>
            <a:endParaRPr lang="en-US" altLang="zh-TW" dirty="0">
              <a:ea typeface="新細明體"/>
            </a:endParaRPr>
          </a:p>
          <a:p>
            <a:r>
              <a:rPr lang="zh-TW" altLang="en-US" dirty="0"/>
              <a:t>最終，主持人宣布了前三名的得獎者。</a:t>
            </a:r>
          </a:p>
          <a:p>
            <a:endParaRPr lang="zh-TW" altLang="en-US" dirty="0"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37401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ea typeface="新細明體"/>
              </a:rPr>
              <a:t>https://unsplash.com/photos/woman-in-brown-sweater-covering-her-face-with-her-hand-_sh9vkVbVgo</a:t>
            </a:r>
          </a:p>
          <a:p>
            <a:endParaRPr lang="en-US" altLang="zh-TW" dirty="0">
              <a:ea typeface="新細明體"/>
            </a:endParaRPr>
          </a:p>
          <a:p>
            <a:r>
              <a:rPr lang="zh-TW" altLang="en-US" dirty="0"/>
              <a:t>當沒有聽到我的名字出現在前三名時，心裡不免感到失落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我以為自己的努力沒有得到回報。</a:t>
            </a:r>
          </a:p>
          <a:p>
            <a:endParaRPr lang="zh-TW" altLang="en-US" dirty="0"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30927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="1" dirty="0"/>
              <a:t>https://unsplash.com/photos/a-group-of-people-talking-bxiOjnbjRM0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然而比賽後，有一個評審老師找到我，告訴我她看到了我的潛力，並鼓勵我繼續努力。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  <a:p>
            <a:endParaRPr lang="en-US" altLang="zh-TW" dirty="0">
              <a:solidFill>
                <a:srgbClr val="111111"/>
              </a:solidFill>
              <a:latin typeface="-apple-system"/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46015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https://unsplash.com/photos/positive-young-vietnamese-woman-using-electric-mixer-when-making-soap-bars-at-home-KU6glF9Hf8o</a:t>
            </a:r>
          </a:p>
          <a:p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那一刻，我明白了，失敗並不可怕。</a:t>
            </a: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烘焙對我來說不再只是一場比賽，它成為了我表達創意和熱情的方式。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儘管那次比賽我沒能獲勝，但我知道，這只是我的烘焙之路的開始，我會繼續走下去，用甜點創造更多美好的故事。</a:t>
            </a:r>
          </a:p>
          <a:p>
            <a:endParaRPr lang="en-US" altLang="zh-TW" dirty="0">
              <a:solidFill>
                <a:srgbClr val="111111"/>
              </a:solidFill>
              <a:latin typeface="-apple-system"/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6776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https://unsplash.com/photos/a-top-view-of-selection-of-colorful-and-delicious-cake-desserts-on-tray-on-table-APGErj7Prbk</a:t>
            </a:r>
          </a:p>
          <a:p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儘管那次比賽我沒能獲勝，但我知道，這只是我的烘焙之路的開始，我會繼續走下去，用甜點創造更多美好的故事。</a:t>
            </a:r>
          </a:p>
          <a:p>
            <a:endParaRPr lang="en-US" altLang="zh-TW" dirty="0">
              <a:solidFill>
                <a:srgbClr val="111111"/>
              </a:solidFill>
              <a:latin typeface="-apple-system"/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0174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111111"/>
                </a:solidFill>
                <a:hlinkClick r:id="rId3"/>
              </a:rPr>
              <a:t>https://unsplash</a:t>
            </a:r>
            <a:r>
              <a:rPr lang="en-US" b="0" i="0" dirty="0">
                <a:solidFill>
                  <a:srgbClr val="111111"/>
                </a:solidFill>
                <a:effectLst/>
                <a:hlinkClick r:id="rId3"/>
              </a:rPr>
              <a:t>.</a:t>
            </a:r>
            <a:r>
              <a:rPr lang="en-US" dirty="0">
                <a:solidFill>
                  <a:srgbClr val="111111"/>
                </a:solidFill>
                <a:hlinkClick r:id="rId3"/>
              </a:rPr>
              <a:t>com/photos/sliced-lemon-and-strawberry-on-white-ceramic-plate-lD0JFJDXBfQ</a:t>
            </a:r>
            <a:endParaRPr lang="en-US" altLang="zh-TW" dirty="0">
              <a:solidFill>
                <a:srgbClr val="000000"/>
              </a:solidFill>
              <a:ea typeface="新細明體" panose="02020500000000000000" pitchFamily="18" charset="-120"/>
            </a:endParaRPr>
          </a:p>
          <a:p>
            <a:endParaRPr lang="en-US" dirty="0">
              <a:solidFill>
                <a:srgbClr val="11111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當時，我準備了一款名為“莓果檸檬塔”的甜點，覆盆子和藍莓搭配酥脆的塔皮和檸檬糖霜，整個甜點應該要讓人有一種清爽又幸福的感覺。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  <a:p>
            <a:endParaRPr lang="en-US" dirty="0">
              <a:solidFill>
                <a:srgbClr val="111111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6794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https://unsplash.com/photos/a-variety-of-measuring-spoons-and-measuring-spoons-on-a-table-7glK4Vb2CW8</a:t>
            </a:r>
            <a:endParaRPr lang="zh-TW" dirty="0"/>
          </a:p>
          <a:p>
            <a:endParaRPr lang="en-US" dirty="0"/>
          </a:p>
          <a:p>
            <a:r>
              <a:rPr lang="zh-TW" altLang="en-US" dirty="0"/>
              <a:t>比賽當天，我早早到達現場。</a:t>
            </a:r>
          </a:p>
          <a:p>
            <a:r>
              <a:rPr lang="zh-TW" altLang="en-US" dirty="0"/>
              <a:t>當我走進比賽區域，看到四周的參賽者時，心裡不禁打起鼓來。</a:t>
            </a:r>
          </a:p>
          <a:p>
            <a:endParaRPr lang="en-US" dirty="0"/>
          </a:p>
          <a:p>
            <a:endParaRPr lang="zh-TW" altLang="en-US" dirty="0"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2882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https://unsplash.com/photos/just-baked-bread-dark-haired-baker-wearing-white-jacket-feeling-satisfied-while-smelling-just-baked-bread-PCChTgbM1ls</a:t>
            </a:r>
            <a:endParaRPr lang="zh-TW" dirty="0"/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其他參賽者看起來經驗豐富，裝備精良，甚至還有專業級的烘焙工具。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  <a:p>
            <a:r>
              <a:rPr lang="zh-TW" altLang="en-US" dirty="0"/>
              <a:t>而我只是帶著家裡的工具和準備的食材，內心有些不安。</a:t>
            </a:r>
          </a:p>
          <a:p>
            <a:r>
              <a:rPr lang="zh-TW" altLang="en-US" dirty="0"/>
              <a:t>但我告訴自己，我來這裡是為了挑戰自己。</a:t>
            </a:r>
            <a:endParaRPr lang="en-US" altLang="zh-TW" dirty="0"/>
          </a:p>
          <a:p>
            <a:endParaRPr lang="zh-TW" altLang="en-US" dirty="0">
              <a:ea typeface="新細明體" panose="02020500000000000000" pitchFamily="18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2813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https://unsplash.com/photos/housewife-cooking-on-kitchen-at-home-female-hand-kneading-the-dough-BCk2XreApVA</a:t>
            </a:r>
            <a:endParaRPr lang="zh-TW" dirty="0"/>
          </a:p>
          <a:p>
            <a:endParaRPr lang="en-US" altLang="zh-TW" dirty="0"/>
          </a:p>
          <a:p>
            <a:r>
              <a:rPr lang="zh-TW" altLang="en-US" dirty="0"/>
              <a:t>隨著比賽開始的鈴聲響起，我開始忙碌地製作甜點。</a:t>
            </a:r>
          </a:p>
          <a:p>
            <a:r>
              <a:rPr lang="zh-TW" altLang="en-US" dirty="0"/>
              <a:t>首先製作塔皮時 一切都很順利，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54689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https://unsplash.com/photos/person-holding-icing-pack-f4259usPV14</a:t>
            </a:r>
            <a:endParaRPr lang="zh-TW" altLang="en-US" dirty="0"/>
          </a:p>
          <a:p>
            <a:endParaRPr lang="en-US" altLang="zh-TW" dirty="0">
              <a:ea typeface="新細明體" panose="02020500000000000000" pitchFamily="18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首先製作塔皮時 一切都很順利，</a:t>
            </a:r>
          </a:p>
          <a:p>
            <a:endParaRPr lang="zh-TW" altLang="en-US" dirty="0">
              <a:ea typeface="新細明體" panose="02020500000000000000" pitchFamily="18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297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https://unsplash.com/photos/sliced-lemon-beside-knife-on-brown-wooden-chopping-board-jw9F8vNZDSo</a:t>
            </a:r>
            <a:endParaRPr lang="en-US" dirty="0"/>
          </a:p>
          <a:p>
            <a:endParaRPr 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然而，當我進行到檸檬糖霜這一步時，一個意外發生了。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我不小心打翻了檸檬汁，準備的檸檬也不夠多。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我瞬間感到手足無措，但也馬上冷靜下來</a:t>
            </a:r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337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https://unsplash.com/photos/confectionery-shop-baking-concept-close-up-cropped-image-of-young-professional-female-pastry-chef-weighing-ingredients-for-ganache-or-cream-putting-white-chocolate-drops-in-measuring-cup-EsqD40UfZOw</a:t>
            </a:r>
            <a:endParaRPr lang="zh-TW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決定減少檸檬糖霜的用量，改用白巧克力來補救。</a:t>
            </a:r>
          </a:p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1910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111111"/>
                </a:solidFill>
                <a:hlinkClick r:id="rId3"/>
              </a:rPr>
              <a:t>https://unsplash</a:t>
            </a:r>
            <a:r>
              <a:rPr lang="en-US" b="0" i="0" dirty="0">
                <a:solidFill>
                  <a:srgbClr val="111111"/>
                </a:solidFill>
                <a:effectLst/>
                <a:hlinkClick r:id="rId3"/>
              </a:rPr>
              <a:t>.</a:t>
            </a:r>
            <a:r>
              <a:rPr lang="en-US" dirty="0">
                <a:solidFill>
                  <a:srgbClr val="111111"/>
                </a:solidFill>
                <a:hlinkClick r:id="rId3"/>
              </a:rPr>
              <a:t>com/photos/blueberry-pie-on-plate-with-knife--N2Jdazh03Y</a:t>
            </a:r>
            <a:endParaRPr lang="zh-TW" altLang="en-US" dirty="0"/>
          </a:p>
          <a:p>
            <a:endParaRPr lang="en-US" altLang="zh-TW" dirty="0">
              <a:ea typeface="新細明體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當我最終完成這款甜點時，比賽的時間也結束了。我看著自己面前的作品，心裡五味雜陳。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這不是我原本想像中的“莓果檸檬塔”，少了一點檸檬的清新，多了一些白巧克力的甜膩。</a:t>
            </a:r>
          </a:p>
          <a:p>
            <a:endParaRPr lang="zh-TW" altLang="en-US" dirty="0">
              <a:ea typeface="新細明體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87413E-1054-4680-9ADE-03C02C3A6B41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1170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21021E-0496-76CE-E6ED-CB84BD63AD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E5E71C6-236B-B960-C67D-8C08E39C92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1BA5F4-77F0-9568-0B81-3BBA8A8B0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68F28F0-809A-4CCB-C882-F91CC0FE2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934B187-DE98-0B95-E302-AA87AD922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8303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72A8AB-3785-B36F-A730-4762528BD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EEA9FF6-035A-0862-E3A9-B0448DF58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465545-BC35-D429-262B-40A2EF7FA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B91E46A-685A-043C-9E1F-A6D49124A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12A62C-3AA6-D077-8D31-67FE62BA0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78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922537A-7005-79D9-0D79-68B42DF3F8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FB7589B-A09E-844E-8448-921B77BEA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D4BEE79-E9A1-49C5-F4F9-4282D3F01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7557CFB-D6D1-44EB-74C3-30DDC72F0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6B3134-0B3B-64CD-0F31-BBBD96B4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4805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93D115-9805-5A7E-FD86-B18474FDD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E78B57B-3F19-4711-5162-36613F336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F8316C-1C28-5926-B959-2E2EEA655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4F5A08-C60D-E923-35D7-49A981F3D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B89FDB-A625-71FD-1146-B0D013AE8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0651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B6E4A3-BABD-6E12-DB28-6312FB65F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A03CEE1-B90E-F64C-955D-E0742A4C4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D22104C-F3E1-4742-1DE1-5E05FF5F5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3FC1A6-4B5E-4F1E-8942-2E222E11A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5ADACC-7AF7-7B9C-B048-C2EA5998C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4079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473596-B0DB-AF34-CB68-1C99679E9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B0CD19-5326-84C9-7775-858A78C7EA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978CA4C-1C6C-B3B4-060F-AB0C4D4682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9F0AEAA-489C-7A6B-3560-36A1293F0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0E19532-462C-035F-DBF9-8B35D15F0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CC083E1-B17C-41EB-5586-2682860F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897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CA3204-90CC-2A84-DC45-7B3EAAE6E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F516ACF-C364-1B2E-3A7D-1530BFA87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49FDA18-6C9E-5F9A-4E85-28596B3F6D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0C8F552-249F-893A-DCE8-20DECD8F10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3270101-B9BD-2BFF-AA71-0F97C05D2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FA35D0F-C2F6-751B-E9C1-89188C4C6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343896F-3D40-5CA0-F30D-513504512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721F479-FA77-5E8C-4BA8-45F718D6C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613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23586D-2F9F-C731-B869-2E0E737AE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8184F17-1307-1BFA-CBEF-AE5BEFA5B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E04785D-F7B4-F3A6-63A0-798E5BEBB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EF536BA-8730-647C-3451-F09EA69B6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1871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E551402-7F9B-203C-90EF-65EFFA176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292CF5C-678F-7C43-8053-DCF50CE61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6B1E59-11C4-915B-279C-20F1FF891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81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1C6689-8FE0-787F-8DE3-F4A4C2671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E3DB678-DC98-40E2-4173-CA66C138B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5A91817-5347-5C3D-C67B-B83EA98FB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25B0BD-575A-11BD-3504-CD8D90A84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EE5021A-39CF-759B-4F40-FA50CE4E7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52A8DBC-458F-D186-5DE6-1B3D49203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0471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B5209F-B9B9-B7E4-E8D7-A7E90AB97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1D69E3D-8918-83F3-C055-3AB7ED0800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92ADD9D-EC9B-7F7B-86A9-49D78B596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714BDD9-CB0E-E3B8-9CDA-71369537E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0A7666E-FC56-33F5-4F9F-0A8E3CB73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19438F4-0ED8-8074-4A84-E375C553A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9707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8164B4A-2E51-C06E-EE36-FC685BC7B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7DB9FD8-E419-380A-BA53-ED696D1202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7E7F4F-C7E2-7F7A-F96E-A6065AEC4A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B02C7C-A34F-48D1-9321-C49279C28F5B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1D788D-8328-933D-3CE2-22FDA779A9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2E27419-C382-3621-1D99-CFAE4D28BE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7F578A-E708-4FF5-8CD5-2CF99810E8A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21238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8A8E42-E9D2-FD38-B675-E33167256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639" y="335782"/>
            <a:ext cx="5732206" cy="3093218"/>
          </a:xfrm>
        </p:spPr>
        <p:txBody>
          <a:bodyPr/>
          <a:lstStyle/>
          <a:p>
            <a:r>
              <a:rPr lang="zh-TW" altLang="en-US" b="1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冒險故事</a:t>
            </a:r>
            <a:r>
              <a:rPr lang="en-US" altLang="zh-TW" b="1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dirty="0" err="1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VTube</a:t>
            </a:r>
            <a:r>
              <a:rPr lang="en-US" altLang="zh-TW" b="1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Studio)</a:t>
            </a:r>
            <a:endParaRPr lang="zh-TW" altLang="en-US" b="1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99308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blueberry pie on plate with knife">
            <a:extLst>
              <a:ext uri="{FF2B5EF4-FFF2-40B4-BE49-F238E27FC236}">
                <a16:creationId xmlns:a16="http://schemas.microsoft.com/office/drawing/2014/main" id="{F5CDA6F4-4998-733E-EFB6-7B985BA9CA2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99" t="5753" r="7189" b="15344"/>
          <a:stretch/>
        </p:blipFill>
        <p:spPr>
          <a:xfrm>
            <a:off x="945" y="1418"/>
            <a:ext cx="12192080" cy="68632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F5859FA7-5EFC-BB74-6707-BEEEE622B793}"/>
              </a:ext>
            </a:extLst>
          </p:cNvPr>
          <p:cNvSpPr txBox="1"/>
          <p:nvPr/>
        </p:nvSpPr>
        <p:spPr>
          <a:xfrm>
            <a:off x="0" y="0"/>
            <a:ext cx="159327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3600850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5CDA6F4-4998-733E-EFB6-7B985BA9C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5" b="7865"/>
          <a:stretch/>
        </p:blipFill>
        <p:spPr>
          <a:xfrm>
            <a:off x="945" y="1418"/>
            <a:ext cx="12192080" cy="68632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F5859FA7-5EFC-BB74-6707-BEEEE622B793}"/>
              </a:ext>
            </a:extLst>
          </p:cNvPr>
          <p:cNvSpPr txBox="1"/>
          <p:nvPr/>
        </p:nvSpPr>
        <p:spPr>
          <a:xfrm>
            <a:off x="0" y="0"/>
            <a:ext cx="159327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5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422140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5CDA6F4-4998-733E-EFB6-7B985BA9C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1" b="7781"/>
          <a:stretch/>
        </p:blipFill>
        <p:spPr>
          <a:xfrm>
            <a:off x="945" y="1418"/>
            <a:ext cx="12192080" cy="68632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F5859FA7-5EFC-BB74-6707-BEEEE622B793}"/>
              </a:ext>
            </a:extLst>
          </p:cNvPr>
          <p:cNvSpPr txBox="1"/>
          <p:nvPr/>
        </p:nvSpPr>
        <p:spPr>
          <a:xfrm>
            <a:off x="701040" y="579120"/>
            <a:ext cx="159327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5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1934382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5CDA6F4-4998-733E-EFB6-7B985BA9C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" t="38736" r="-8" b="23736"/>
          <a:stretch/>
        </p:blipFill>
        <p:spPr>
          <a:xfrm>
            <a:off x="945" y="1418"/>
            <a:ext cx="12192080" cy="68632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F5859FA7-5EFC-BB74-6707-BEEEE622B793}"/>
              </a:ext>
            </a:extLst>
          </p:cNvPr>
          <p:cNvSpPr txBox="1"/>
          <p:nvPr/>
        </p:nvSpPr>
        <p:spPr>
          <a:xfrm>
            <a:off x="0" y="0"/>
            <a:ext cx="159327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5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981092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group of people talking">
            <a:extLst>
              <a:ext uri="{FF2B5EF4-FFF2-40B4-BE49-F238E27FC236}">
                <a16:creationId xmlns:a16="http://schemas.microsoft.com/office/drawing/2014/main" id="{B7253F4A-8DE7-0633-18AE-1E2B0B007C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4" t="9532" r="1994" b="953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49D6D292-0559-4F0F-9C2B-086A5DECF8F3}"/>
              </a:ext>
            </a:extLst>
          </p:cNvPr>
          <p:cNvSpPr txBox="1"/>
          <p:nvPr/>
        </p:nvSpPr>
        <p:spPr>
          <a:xfrm>
            <a:off x="914400" y="187569"/>
            <a:ext cx="159327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5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3690979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8C7F85A-8C35-EEE7-8E8D-09E6DF63CA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3586" b="8807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3A67D77F-7601-53A7-DA9A-AA03F163E36F}"/>
              </a:ext>
            </a:extLst>
          </p:cNvPr>
          <p:cNvSpPr txBox="1"/>
          <p:nvPr/>
        </p:nvSpPr>
        <p:spPr>
          <a:xfrm>
            <a:off x="246185" y="234461"/>
            <a:ext cx="159327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5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1086106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8C7F85A-8C35-EEE7-8E8D-09E6DF63CA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65" b="43127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3A67D77F-7601-53A7-DA9A-AA03F163E36F}"/>
              </a:ext>
            </a:extLst>
          </p:cNvPr>
          <p:cNvSpPr txBox="1"/>
          <p:nvPr/>
        </p:nvSpPr>
        <p:spPr>
          <a:xfrm>
            <a:off x="246185" y="234461"/>
            <a:ext cx="1593274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45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1850256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oman in a white shirt and a bunch of muffins">
            <a:extLst>
              <a:ext uri="{FF2B5EF4-FFF2-40B4-BE49-F238E27FC236}">
                <a16:creationId xmlns:a16="http://schemas.microsoft.com/office/drawing/2014/main" id="{F79281D2-5296-E4E7-64C7-FE18E04A6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" y="-3717"/>
            <a:ext cx="12182902" cy="8061277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AD87A6AE-554C-744A-B2C6-81537A482A27}"/>
              </a:ext>
            </a:extLst>
          </p:cNvPr>
          <p:cNvSpPr txBox="1"/>
          <p:nvPr/>
        </p:nvSpPr>
        <p:spPr>
          <a:xfrm>
            <a:off x="170597" y="193343"/>
            <a:ext cx="1593274" cy="7848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zh-TW" altLang="en-US" sz="4500" b="1" dirty="0">
                <a:solidFill>
                  <a:srgbClr val="FFFFFF"/>
                </a:solidFill>
                <a:latin typeface="微軟正黑體"/>
                <a:ea typeface="微軟正黑體"/>
              </a:rPr>
              <a:t>目標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634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ced lemon and strawberry on white ceramic plate">
            <a:extLst>
              <a:ext uri="{FF2B5EF4-FFF2-40B4-BE49-F238E27FC236}">
                <a16:creationId xmlns:a16="http://schemas.microsoft.com/office/drawing/2014/main" id="{5F3E3E5B-E16C-655F-BA9B-85A48A1134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17" t="26786" r="-94" b="34337"/>
          <a:stretch/>
        </p:blipFill>
        <p:spPr>
          <a:xfrm>
            <a:off x="1679" y="-975"/>
            <a:ext cx="12195434" cy="7081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C617AB-1398-1686-D124-2BC8A3C95400}"/>
              </a:ext>
            </a:extLst>
          </p:cNvPr>
          <p:cNvSpPr txBox="1"/>
          <p:nvPr/>
        </p:nvSpPr>
        <p:spPr>
          <a:xfrm>
            <a:off x="115229" y="217449"/>
            <a:ext cx="2743200" cy="7848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TW" altLang="en-US" sz="4500" b="1">
                <a:ea typeface="微軟正黑體"/>
              </a:rPr>
              <a:t>目標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419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a variety of measuring spoons and measuring spoons on a table">
            <a:extLst>
              <a:ext uri="{FF2B5EF4-FFF2-40B4-BE49-F238E27FC236}">
                <a16:creationId xmlns:a16="http://schemas.microsoft.com/office/drawing/2014/main" id="{D5495127-7C7A-B91C-1F6D-C3722158016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" r="23" b="15259"/>
          <a:stretch/>
        </p:blipFill>
        <p:spPr>
          <a:xfrm>
            <a:off x="-994" y="1777"/>
            <a:ext cx="12211070" cy="6866578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C9A5927B-484E-F11E-1D2D-9F49FB25677A}"/>
              </a:ext>
            </a:extLst>
          </p:cNvPr>
          <p:cNvSpPr txBox="1"/>
          <p:nvPr/>
        </p:nvSpPr>
        <p:spPr>
          <a:xfrm>
            <a:off x="154781" y="107156"/>
            <a:ext cx="1593274" cy="7848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zh-TW" altLang="en-US" sz="4500" b="1" dirty="0">
                <a:solidFill>
                  <a:schemeClr val="bg1"/>
                </a:solidFill>
                <a:latin typeface="微軟正黑體"/>
                <a:ea typeface="微軟正黑體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046652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Just baked bread. Dark-haired baker wearing white jacket feeling satisfied while smelling just baked bread">
            <a:extLst>
              <a:ext uri="{FF2B5EF4-FFF2-40B4-BE49-F238E27FC236}">
                <a16:creationId xmlns:a16="http://schemas.microsoft.com/office/drawing/2014/main" id="{52967380-8C88-6807-3705-E641FB233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" y="-2309"/>
            <a:ext cx="12314381" cy="8190345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C9A5927B-484E-F11E-1D2D-9F49FB25677A}"/>
              </a:ext>
            </a:extLst>
          </p:cNvPr>
          <p:cNvSpPr txBox="1"/>
          <p:nvPr/>
        </p:nvSpPr>
        <p:spPr>
          <a:xfrm>
            <a:off x="154781" y="107156"/>
            <a:ext cx="1593274" cy="7848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zh-TW" altLang="en-US" sz="4500" b="1" dirty="0">
                <a:solidFill>
                  <a:srgbClr val="FFFFFF"/>
                </a:solidFill>
                <a:latin typeface="微軟正黑體"/>
                <a:ea typeface="微軟正黑體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3273252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housewife cooking on kitchen at home. female hand kneading the dough">
            <a:extLst>
              <a:ext uri="{FF2B5EF4-FFF2-40B4-BE49-F238E27FC236}">
                <a16:creationId xmlns:a16="http://schemas.microsoft.com/office/drawing/2014/main" id="{2DB5BE82-A4EB-09E5-0277-C50A4E5C7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" y="-1307403"/>
            <a:ext cx="12302835" cy="816816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C9A5927B-484E-F11E-1D2D-9F49FB25677A}"/>
              </a:ext>
            </a:extLst>
          </p:cNvPr>
          <p:cNvSpPr txBox="1"/>
          <p:nvPr/>
        </p:nvSpPr>
        <p:spPr>
          <a:xfrm>
            <a:off x="154781" y="107156"/>
            <a:ext cx="1593274" cy="7848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zh-TW" altLang="en-US" sz="4500" b="1">
                <a:solidFill>
                  <a:srgbClr val="FFFFFF"/>
                </a:solidFill>
                <a:latin typeface="微軟正黑體"/>
                <a:ea typeface="微軟正黑體"/>
              </a:rPr>
              <a:t>努力</a:t>
            </a:r>
            <a:endParaRPr lang="zh-TW" altLang="en-US" sz="4500" b="1" dirty="0">
              <a:solidFill>
                <a:srgbClr val="FFFFFF"/>
              </a:solidFill>
              <a:latin typeface="微軟正黑體"/>
              <a:ea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125051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person holding icing pack">
            <a:extLst>
              <a:ext uri="{FF2B5EF4-FFF2-40B4-BE49-F238E27FC236}">
                <a16:creationId xmlns:a16="http://schemas.microsoft.com/office/drawing/2014/main" id="{FA9260A6-5A5D-FE59-3A52-BDDD1FFE7D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5203" r="-203" b="15270"/>
          <a:stretch/>
        </p:blipFill>
        <p:spPr>
          <a:xfrm>
            <a:off x="-159895" y="-202367"/>
            <a:ext cx="12374428" cy="7309694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C9A5927B-484E-F11E-1D2D-9F49FB25677A}"/>
              </a:ext>
            </a:extLst>
          </p:cNvPr>
          <p:cNvSpPr txBox="1"/>
          <p:nvPr/>
        </p:nvSpPr>
        <p:spPr>
          <a:xfrm>
            <a:off x="154781" y="107156"/>
            <a:ext cx="1593274" cy="7848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zh-TW" altLang="en-US" sz="4500" b="1">
                <a:solidFill>
                  <a:srgbClr val="FFFFFF"/>
                </a:solidFill>
                <a:latin typeface="微軟正黑體"/>
                <a:ea typeface="微軟正黑體"/>
              </a:rPr>
              <a:t>努力</a:t>
            </a:r>
            <a:endParaRPr lang="zh-TW" altLang="en-US" sz="4500" b="1" dirty="0">
              <a:solidFill>
                <a:srgbClr val="FFFFFF"/>
              </a:solidFill>
              <a:latin typeface="微軟正黑體"/>
              <a:ea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3509633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sliced lemon beside knife on brown wooden chopping board">
            <a:extLst>
              <a:ext uri="{FF2B5EF4-FFF2-40B4-BE49-F238E27FC236}">
                <a16:creationId xmlns:a16="http://schemas.microsoft.com/office/drawing/2014/main" id="{3CFD41D6-E369-8F04-8481-C51B50A74C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40" r="2922" b="17072"/>
          <a:stretch/>
        </p:blipFill>
        <p:spPr>
          <a:xfrm>
            <a:off x="2309" y="-12386"/>
            <a:ext cx="12409664" cy="6871491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C9A5927B-484E-F11E-1D2D-9F49FB25677A}"/>
              </a:ext>
            </a:extLst>
          </p:cNvPr>
          <p:cNvSpPr txBox="1"/>
          <p:nvPr/>
        </p:nvSpPr>
        <p:spPr>
          <a:xfrm>
            <a:off x="154781" y="107156"/>
            <a:ext cx="1593274" cy="7848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zh-TW" altLang="en-US" sz="4500" b="1">
                <a:solidFill>
                  <a:srgbClr val="FFFFFF"/>
                </a:solidFill>
                <a:latin typeface="微軟正黑體"/>
                <a:ea typeface="微軟正黑體"/>
              </a:rPr>
              <a:t>努力</a:t>
            </a:r>
            <a:endParaRPr lang="zh-TW" altLang="en-US" sz="4500" b="1" dirty="0">
              <a:solidFill>
                <a:srgbClr val="FFFFFF"/>
              </a:solidFill>
              <a:latin typeface="微軟正黑體"/>
              <a:ea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1356256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Confectionery shop, baking concept. Close up cropped image of young professional female pastry chef, weighing ingredients for ganache or cream, putting white chocolate drops in measuring cup.">
            <a:extLst>
              <a:ext uri="{FF2B5EF4-FFF2-40B4-BE49-F238E27FC236}">
                <a16:creationId xmlns:a16="http://schemas.microsoft.com/office/drawing/2014/main" id="{960977AF-DD28-A6CA-01EF-0F6DBD0CD3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061"/>
          <a:stretch/>
        </p:blipFill>
        <p:spPr>
          <a:xfrm>
            <a:off x="2309" y="-1"/>
            <a:ext cx="12302836" cy="7172035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C9A5927B-484E-F11E-1D2D-9F49FB25677A}"/>
              </a:ext>
            </a:extLst>
          </p:cNvPr>
          <p:cNvSpPr txBox="1"/>
          <p:nvPr/>
        </p:nvSpPr>
        <p:spPr>
          <a:xfrm>
            <a:off x="154781" y="107156"/>
            <a:ext cx="1593274" cy="78483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zh-TW" altLang="en-US" sz="4500" b="1">
                <a:solidFill>
                  <a:schemeClr val="bg1"/>
                </a:solidFill>
                <a:latin typeface="微軟正黑體"/>
                <a:ea typeface="微軟正黑體"/>
              </a:rPr>
              <a:t>努力</a:t>
            </a:r>
            <a:endParaRPr lang="zh-TW" altLang="en-US" sz="4500" b="1" dirty="0">
              <a:solidFill>
                <a:schemeClr val="bg1"/>
              </a:solidFill>
              <a:latin typeface="微軟正黑體"/>
              <a:ea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1825022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黃橙色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11390</TotalTime>
  <Words>678</Words>
  <Application>Microsoft Office PowerPoint</Application>
  <PresentationFormat>寬螢幕</PresentationFormat>
  <Paragraphs>87</Paragraphs>
  <Slides>16</Slides>
  <Notes>15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3" baseType="lpstr">
      <vt:lpstr>-apple-system</vt:lpstr>
      <vt:lpstr>微軟正黑體</vt:lpstr>
      <vt:lpstr>新細明體</vt:lpstr>
      <vt:lpstr>Aptos</vt:lpstr>
      <vt:lpstr>Aptos Display</vt:lpstr>
      <vt:lpstr>Arial</vt:lpstr>
      <vt:lpstr>Office 佈景主題</vt:lpstr>
      <vt:lpstr>冒險故事(VTube Studio)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許加宜</dc:creator>
  <cp:lastModifiedBy>加宜 許</cp:lastModifiedBy>
  <cp:revision>144</cp:revision>
  <dcterms:created xsi:type="dcterms:W3CDTF">2024-08-18T13:28:42Z</dcterms:created>
  <dcterms:modified xsi:type="dcterms:W3CDTF">2024-10-31T12:26:48Z</dcterms:modified>
</cp:coreProperties>
</file>

<file path=docProps/thumbnail.jpeg>
</file>